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ov" ContentType="video/unknown"/>
  <Default Extension="gif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61" r:id="rId4"/>
    <p:sldId id="262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13" autoAdjust="0"/>
  </p:normalViewPr>
  <p:slideViewPr>
    <p:cSldViewPr>
      <p:cViewPr>
        <p:scale>
          <a:sx n="114" d="100"/>
          <a:sy n="114" d="100"/>
        </p:scale>
        <p:origin x="-80" y="-3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5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9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39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036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11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39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804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593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533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561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254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B9166-12FE-41CF-952D-E124316C713B}" type="datetimeFigureOut">
              <a:rPr lang="en-US" smtClean="0"/>
              <a:t>4/11/12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126FE-B9EE-4139-B792-7E5D5EB9F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224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5.png"/><Relationship Id="rId1" Type="http://schemas.microsoft.com/office/2007/relationships/media" Target="../media/media2.gif"/><Relationship Id="rId2" Type="http://schemas.openxmlformats.org/officeDocument/2006/relationships/video" Target="../media/media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en-US" sz="3200" dirty="0" smtClean="0">
                <a:cs typeface="Times New Roman" pitchFamily="18" charset="0"/>
              </a:rPr>
              <a:t>Charge Density </a:t>
            </a:r>
            <a:r>
              <a:rPr lang="en-US" sz="3200" smtClean="0">
                <a:cs typeface="Times New Roman" pitchFamily="18" charset="0"/>
              </a:rPr>
              <a:t>Difference example</a:t>
            </a:r>
            <a:endParaRPr lang="en-US" sz="3200" dirty="0">
              <a:cs typeface="Times New Roman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5913437"/>
            <a:ext cx="8229600" cy="715963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Calculate CHGCARs using identical parameters, </a:t>
            </a:r>
            <a:r>
              <a:rPr lang="en-US" dirty="0" err="1" smtClean="0"/>
              <a:t>supercells</a:t>
            </a:r>
            <a:r>
              <a:rPr lang="en-US" dirty="0" smtClean="0"/>
              <a:t>, and atom locations</a:t>
            </a:r>
          </a:p>
          <a:p>
            <a:r>
              <a:rPr lang="en-US" dirty="0" smtClean="0"/>
              <a:t>Differences constructed using ….</a:t>
            </a:r>
            <a:endParaRPr lang="en-US" dirty="0"/>
          </a:p>
        </p:txBody>
      </p:sp>
      <p:pic>
        <p:nvPicPr>
          <p:cNvPr id="2050" name="Picture 2" descr="Z:\Desktop\Screenshot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16" t="16999" r="2709" b="16334"/>
          <a:stretch/>
        </p:blipFill>
        <p:spPr bwMode="auto">
          <a:xfrm>
            <a:off x="76200" y="1243369"/>
            <a:ext cx="1828800" cy="393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Z:\Desktop\Screenshot-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17" t="15542" r="3350" b="17125"/>
          <a:stretch/>
        </p:blipFill>
        <p:spPr bwMode="auto">
          <a:xfrm>
            <a:off x="5105400" y="1175235"/>
            <a:ext cx="1716899" cy="3941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Z:\Desktop\Screenshot-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65" t="17641" r="3214" b="17846"/>
          <a:stretch/>
        </p:blipFill>
        <p:spPr bwMode="auto">
          <a:xfrm>
            <a:off x="2743201" y="1319161"/>
            <a:ext cx="1644133" cy="3941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/>
          <p:cNvCxnSpPr/>
          <p:nvPr/>
        </p:nvCxnSpPr>
        <p:spPr>
          <a:xfrm>
            <a:off x="2362200" y="3886200"/>
            <a:ext cx="381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00600" y="3886200"/>
            <a:ext cx="381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7239000" y="3804135"/>
            <a:ext cx="381000" cy="158265"/>
            <a:chOff x="7100935" y="3804135"/>
            <a:chExt cx="381000" cy="158265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7100935" y="3804135"/>
              <a:ext cx="38100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7100935" y="3962400"/>
              <a:ext cx="38100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48600" y="3276600"/>
            <a:ext cx="121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cs typeface="Times New Roman" pitchFamily="18" charset="0"/>
              </a:defRPr>
            </a:lvl1pPr>
          </a:lstStyle>
          <a:p>
            <a:r>
              <a:rPr lang="en-US" dirty="0"/>
              <a:t>Charge Density </a:t>
            </a:r>
            <a:r>
              <a:rPr lang="en-US" dirty="0" smtClean="0"/>
              <a:t>Difference</a:t>
            </a:r>
          </a:p>
          <a:p>
            <a:r>
              <a:rPr lang="en-US" dirty="0" smtClean="0"/>
              <a:t>CHGCAR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04800" y="510540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cs typeface="Times New Roman" pitchFamily="18" charset="0"/>
              </a:rPr>
              <a:t>Surface + adsorbate CHGCAR</a:t>
            </a:r>
            <a:endParaRPr lang="en-US" dirty="0">
              <a:cs typeface="Times New Roman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43200" y="519326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cs typeface="Times New Roman" pitchFamily="18" charset="0"/>
              </a:defRPr>
            </a:lvl1pPr>
          </a:lstStyle>
          <a:p>
            <a:r>
              <a:rPr lang="en-US" dirty="0" smtClean="0"/>
              <a:t>Surface CHGCAR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334000" y="51816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cs typeface="Times New Roman" pitchFamily="18" charset="0"/>
              </a:defRPr>
            </a:lvl1pPr>
          </a:lstStyle>
          <a:p>
            <a:r>
              <a:rPr lang="en-US" dirty="0" smtClean="0"/>
              <a:t>Adsorbate CHGCAR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14400" y="2971800"/>
            <a:ext cx="33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867400" y="2971800"/>
            <a:ext cx="33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57400" y="914400"/>
            <a:ext cx="5012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Perovskite</a:t>
            </a:r>
            <a:r>
              <a:rPr lang="en-US" dirty="0" smtClean="0"/>
              <a:t> LaCoO</a:t>
            </a:r>
            <a:r>
              <a:rPr lang="en-US" baseline="-25000" dirty="0" smtClean="0"/>
              <a:t>3</a:t>
            </a:r>
            <a:r>
              <a:rPr lang="en-US" dirty="0" smtClean="0"/>
              <a:t> (100) + O example, M. </a:t>
            </a:r>
            <a:r>
              <a:rPr lang="en-US" dirty="0" err="1" smtClean="0"/>
              <a:t>Penninger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387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cs typeface="Times New Roman" pitchFamily="18" charset="0"/>
              </a:rPr>
              <a:t>Charge </a:t>
            </a:r>
            <a:r>
              <a:rPr lang="en-US" sz="3200" dirty="0" smtClean="0">
                <a:cs typeface="Times New Roman" pitchFamily="18" charset="0"/>
              </a:rPr>
              <a:t>Density Difference Slices</a:t>
            </a:r>
            <a:endParaRPr lang="en-US" sz="3200" dirty="0">
              <a:cs typeface="Times New Roman" pitchFamily="18" charset="0"/>
            </a:endParaRPr>
          </a:p>
        </p:txBody>
      </p:sp>
      <p:pic>
        <p:nvPicPr>
          <p:cNvPr id="12" name="CompChemDemonstration.mov">
            <a:hlinkClick r:id="" action="ppaction://media"/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3992" y="1143000"/>
            <a:ext cx="6948408" cy="5211763"/>
          </a:xfrm>
        </p:spPr>
      </p:pic>
      <p:sp>
        <p:nvSpPr>
          <p:cNvPr id="3" name="TextBox 2"/>
          <p:cNvSpPr txBox="1"/>
          <p:nvPr/>
        </p:nvSpPr>
        <p:spPr>
          <a:xfrm>
            <a:off x="1074341" y="3352800"/>
            <a:ext cx="33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2939" y="4038600"/>
            <a:ext cx="660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CoO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13" name="TextBox 12"/>
          <p:cNvSpPr txBox="1"/>
          <p:nvPr/>
        </p:nvSpPr>
        <p:spPr>
          <a:xfrm>
            <a:off x="970534" y="3683000"/>
            <a:ext cx="54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LaO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12939" y="4736068"/>
            <a:ext cx="660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CoO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15" name="TextBox 14"/>
          <p:cNvSpPr txBox="1"/>
          <p:nvPr/>
        </p:nvSpPr>
        <p:spPr>
          <a:xfrm>
            <a:off x="943278" y="4355068"/>
            <a:ext cx="599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LaO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14400" y="5498068"/>
            <a:ext cx="660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CoO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17" name="TextBox 16"/>
          <p:cNvSpPr txBox="1"/>
          <p:nvPr/>
        </p:nvSpPr>
        <p:spPr>
          <a:xfrm>
            <a:off x="944739" y="5117068"/>
            <a:ext cx="599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LaO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7924800" y="1676400"/>
            <a:ext cx="0" cy="4191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rot="16200000">
            <a:off x="7314448" y="3505200"/>
            <a:ext cx="67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(001)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7086600" y="5867400"/>
            <a:ext cx="8382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9449008">
            <a:off x="7359354" y="6030264"/>
            <a:ext cx="67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(010)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765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" dur="52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Molecular Dynamics example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4050268"/>
            <a:ext cx="132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r>
              <a:rPr lang="en-US" baseline="-25000" dirty="0" smtClean="0"/>
              <a:t>3 </a:t>
            </a:r>
            <a:r>
              <a:rPr lang="en-US" dirty="0" smtClean="0"/>
              <a:t>(0001)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4718" y="3440668"/>
            <a:ext cx="1114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ML H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endParaRPr lang="en-US" dirty="0"/>
          </a:p>
        </p:txBody>
      </p:sp>
      <p:pic>
        <p:nvPicPr>
          <p:cNvPr id="6" name="alumina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9800" y="1752600"/>
            <a:ext cx="4480278" cy="439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994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H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O Dissociation Dynamics on Al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O</a:t>
            </a:r>
            <a:r>
              <a:rPr lang="en-US" sz="3200" baseline="-25000" dirty="0" smtClean="0"/>
              <a:t>3 </a:t>
            </a:r>
            <a:r>
              <a:rPr lang="en-US" sz="3200" dirty="0" smtClean="0"/>
              <a:t>(0001)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057400"/>
            <a:ext cx="3477663" cy="25973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4800600"/>
            <a:ext cx="3949700" cy="368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0" y="1828800"/>
            <a:ext cx="2402341" cy="419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7000" y="1981200"/>
            <a:ext cx="2273430" cy="2933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19600" y="1524000"/>
            <a:ext cx="1763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Initial dissociations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6553200" y="1524000"/>
            <a:ext cx="16964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Fully </a:t>
            </a:r>
            <a:r>
              <a:rPr lang="en-US" sz="1600" dirty="0" err="1" smtClean="0"/>
              <a:t>hydroxylated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86960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85</Words>
  <Application>Microsoft Macintosh PowerPoint</Application>
  <PresentationFormat>On-screen Show (4:3)</PresentationFormat>
  <Paragraphs>27</Paragraphs>
  <Slides>4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Charge Density Difference example</vt:lpstr>
      <vt:lpstr>Charge Density Difference Slices</vt:lpstr>
      <vt:lpstr>Molecular Dynamics example</vt:lpstr>
      <vt:lpstr>H2O Dissociation Dynamics on Al2O3 (0001)</vt:lpstr>
    </vt:vector>
  </TitlesOfParts>
  <Company>University of Notre Dame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Penninger</dc:creator>
  <cp:lastModifiedBy>William Schneider</cp:lastModifiedBy>
  <cp:revision>14</cp:revision>
  <dcterms:created xsi:type="dcterms:W3CDTF">2012-04-03T16:48:46Z</dcterms:created>
  <dcterms:modified xsi:type="dcterms:W3CDTF">2012-04-11T14:56:32Z</dcterms:modified>
</cp:coreProperties>
</file>

<file path=docProps/thumbnail.jpeg>
</file>